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E1E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6" d="100"/>
          <a:sy n="76" d="100"/>
        </p:scale>
        <p:origin x="-1206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7646" y="842399"/>
            <a:ext cx="7772400" cy="1470025"/>
          </a:xfrm>
        </p:spPr>
        <p:txBody>
          <a:bodyPr>
            <a:normAutofit/>
          </a:bodyPr>
          <a:lstStyle/>
          <a:p>
            <a:r>
              <a:rPr sz="5400" dirty="0">
                <a:solidFill>
                  <a:srgbClr val="FFFFFF"/>
                </a:solidFill>
              </a:rPr>
              <a:t>Hotel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792361"/>
            <a:ext cx="6400800" cy="2846439"/>
          </a:xfrm>
        </p:spPr>
        <p:txBody>
          <a:bodyPr>
            <a:normAutofit lnSpcReduction="10000"/>
          </a:bodyPr>
          <a:lstStyle/>
          <a:p>
            <a:r>
              <a:rPr lang="en-IN" dirty="0">
                <a:solidFill>
                  <a:schemeClr val="bg1"/>
                </a:solidFill>
              </a:rPr>
              <a:t>Name – </a:t>
            </a:r>
            <a:r>
              <a:rPr lang="en-IN" b="1" dirty="0" err="1" smtClean="0">
                <a:solidFill>
                  <a:schemeClr val="bg1"/>
                </a:solidFill>
              </a:rPr>
              <a:t>Manpreet</a:t>
            </a:r>
            <a:r>
              <a:rPr lang="en-IN" b="1" dirty="0" smtClean="0">
                <a:solidFill>
                  <a:schemeClr val="bg1"/>
                </a:solidFill>
              </a:rPr>
              <a:t> Kaur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UID – </a:t>
            </a:r>
            <a:r>
              <a:rPr lang="en-IN" b="1" dirty="0" smtClean="0">
                <a:solidFill>
                  <a:schemeClr val="bg1"/>
                </a:solidFill>
              </a:rPr>
              <a:t>24MCA20186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Branch – </a:t>
            </a:r>
            <a:r>
              <a:rPr lang="en-IN" b="1" dirty="0">
                <a:solidFill>
                  <a:schemeClr val="bg1"/>
                </a:solidFill>
              </a:rPr>
              <a:t>MCA( UIC )</a:t>
            </a:r>
          </a:p>
          <a:p>
            <a:r>
              <a:rPr lang="en-IN" dirty="0">
                <a:solidFill>
                  <a:schemeClr val="bg1"/>
                </a:solidFill>
              </a:rPr>
              <a:t>Section – </a:t>
            </a:r>
            <a:r>
              <a:rPr lang="en-IN" b="1" dirty="0" smtClean="0">
                <a:solidFill>
                  <a:schemeClr val="bg1"/>
                </a:solidFill>
              </a:rPr>
              <a:t>24MCA-7A</a:t>
            </a:r>
            <a:endParaRPr lang="en-IN" b="1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Submitted To – </a:t>
            </a:r>
            <a:r>
              <a:rPr lang="en-IN" b="1" dirty="0" smtClean="0">
                <a:solidFill>
                  <a:schemeClr val="bg1"/>
                </a:solidFill>
              </a:rPr>
              <a:t>Tanya Ma’am</a:t>
            </a:r>
            <a:endParaRPr lang="en-IN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04-06 2334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9144000" cy="5943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04-06 23344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9144001" cy="5943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rgbClr val="FFFFFF"/>
                </a:solidFill>
              </a:rPr>
              <a:t>The Hotel Management System improves operational efficiency, reduces human errors, and enhances guest satisfaction. It provides a scalable and robust solution for modern hotel businesses.</a:t>
            </a:r>
          </a:p>
          <a:p>
            <a:endParaRPr dirty="0">
              <a:solidFill>
                <a:srgbClr val="FFFFFF"/>
              </a:solidFill>
            </a:endParaRPr>
          </a:p>
          <a:p>
            <a:r>
              <a:rPr dirty="0">
                <a:solidFill>
                  <a:srgbClr val="FFFFFF"/>
                </a:solidFill>
              </a:rPr>
              <a:t>Future enhancements could include payment integration and analytics.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1. Introduction</a:t>
            </a:r>
          </a:p>
          <a:p>
            <a:r>
              <a:rPr>
                <a:solidFill>
                  <a:srgbClr val="FFFFFF"/>
                </a:solidFill>
              </a:rPr>
              <a:t>2. Objectives</a:t>
            </a:r>
          </a:p>
          <a:p>
            <a:r>
              <a:rPr>
                <a:solidFill>
                  <a:srgbClr val="FFFFFF"/>
                </a:solidFill>
              </a:rPr>
              <a:t>3. Technologies Used</a:t>
            </a:r>
          </a:p>
          <a:p>
            <a:r>
              <a:rPr>
                <a:solidFill>
                  <a:srgbClr val="FFFFFF"/>
                </a:solidFill>
              </a:rPr>
              <a:t>4. System Architecture</a:t>
            </a:r>
          </a:p>
          <a:p>
            <a:r>
              <a:rPr>
                <a:solidFill>
                  <a:srgbClr val="FFFFFF"/>
                </a:solidFill>
              </a:rPr>
              <a:t>5. Screenshots (UI)</a:t>
            </a:r>
          </a:p>
          <a:p>
            <a:r>
              <a:rPr>
                <a:solidFill>
                  <a:srgbClr val="FFFFFF"/>
                </a:solidFill>
              </a:rPr>
              <a:t>6. 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The Hotel Management System (HMS) is a web-based application designed to manage hotel operations like room reservations, check-ins/outs, guest records, and real-time room status monitoring efficiently.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- Automate daily hotel operations</a:t>
            </a:r>
          </a:p>
          <a:p>
            <a:r>
              <a:rPr>
                <a:solidFill>
                  <a:srgbClr val="FFFFFF"/>
                </a:solidFill>
              </a:rPr>
              <a:t>- Minimize manual errors and delays</a:t>
            </a:r>
          </a:p>
          <a:p>
            <a:r>
              <a:rPr>
                <a:solidFill>
                  <a:srgbClr val="FFFFFF"/>
                </a:solidFill>
              </a:rPr>
              <a:t>- Centralized system for room and guest management</a:t>
            </a:r>
          </a:p>
          <a:p>
            <a:r>
              <a:rPr>
                <a:solidFill>
                  <a:srgbClr val="FFFFFF"/>
                </a:solidFill>
              </a:rPr>
              <a:t>- Improve customer service and data accuracy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- Frontend: HTML, CSS, JSP, Bootstrap</a:t>
            </a:r>
          </a:p>
          <a:p>
            <a:r>
              <a:rPr>
                <a:solidFill>
                  <a:srgbClr val="FFFFFF"/>
                </a:solidFill>
              </a:rPr>
              <a:t>- Backend: Java Servlets, RESTful APIs</a:t>
            </a:r>
          </a:p>
          <a:p>
            <a:r>
              <a:rPr>
                <a:solidFill>
                  <a:srgbClr val="FFFFFF"/>
                </a:solidFill>
              </a:rPr>
              <a:t>- Database: MySQL</a:t>
            </a:r>
          </a:p>
          <a:p>
            <a:r>
              <a:rPr>
                <a:solidFill>
                  <a:srgbClr val="FFFFFF"/>
                </a:solidFill>
              </a:rPr>
              <a:t>- Server: Apache Tomcat</a:t>
            </a:r>
          </a:p>
          <a:p>
            <a:r>
              <a:rPr>
                <a:solidFill>
                  <a:srgbClr val="FFFFFF"/>
                </a:solidFill>
              </a:rPr>
              <a:t>- Tools: NetBeans, XAMPP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Client → JSP Interface</a:t>
            </a:r>
          </a:p>
          <a:p>
            <a:r>
              <a:rPr>
                <a:solidFill>
                  <a:srgbClr val="FFFFFF"/>
                </a:solidFill>
              </a:rPr>
              <a:t>↓</a:t>
            </a:r>
          </a:p>
          <a:p>
            <a:r>
              <a:rPr>
                <a:solidFill>
                  <a:srgbClr val="FFFFFF"/>
                </a:solidFill>
              </a:rPr>
              <a:t>Servlet Controllers (Java)</a:t>
            </a:r>
          </a:p>
          <a:p>
            <a:r>
              <a:rPr>
                <a:solidFill>
                  <a:srgbClr val="FFFFFF"/>
                </a:solidFill>
              </a:rPr>
              <a:t>↓</a:t>
            </a:r>
          </a:p>
          <a:p>
            <a:r>
              <a:rPr>
                <a:solidFill>
                  <a:srgbClr val="FFFFFF"/>
                </a:solidFill>
              </a:rPr>
              <a:t>MySQL Database</a:t>
            </a:r>
          </a:p>
          <a:p>
            <a:r>
              <a:rPr>
                <a:solidFill>
                  <a:srgbClr val="FFFFFF"/>
                </a:solidFill>
              </a:rPr>
              <a:t>↓</a:t>
            </a:r>
          </a:p>
          <a:p>
            <a:r>
              <a:rPr>
                <a:solidFill>
                  <a:srgbClr val="FFFFFF"/>
                </a:solidFill>
              </a:rPr>
              <a:t>Responses sent as JSON to frontend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04-06 2333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9144000" cy="5943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04-06 23333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9144001" cy="5943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04-06 23335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9144000" cy="5943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206</Words>
  <Application>Microsoft Office PowerPoint</Application>
  <PresentationFormat>On-screen Show (4:3)</PresentationFormat>
  <Paragraphs>38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Hotel Management System</vt:lpstr>
      <vt:lpstr>Table of Contents</vt:lpstr>
      <vt:lpstr>Introduction</vt:lpstr>
      <vt:lpstr>Objectives</vt:lpstr>
      <vt:lpstr>Technologies Used</vt:lpstr>
      <vt:lpstr>System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Management System</dc:title>
  <dc:creator>MR</dc:creator>
  <dc:description>generated using python-pptx</dc:description>
  <cp:lastModifiedBy>Happy Computers</cp:lastModifiedBy>
  <cp:revision>4</cp:revision>
  <dcterms:created xsi:type="dcterms:W3CDTF">2013-01-27T09:14:16Z</dcterms:created>
  <dcterms:modified xsi:type="dcterms:W3CDTF">2025-04-11T09:29:26Z</dcterms:modified>
</cp:coreProperties>
</file>

<file path=docProps/thumbnail.jpeg>
</file>